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F50"/>
    <a:srgbClr val="B9DFCA"/>
    <a:srgbClr val="7F6000"/>
    <a:srgbClr val="044D39"/>
    <a:srgbClr val="25AD9F"/>
    <a:srgbClr val="A1D9B2"/>
    <a:srgbClr val="29998B"/>
    <a:srgbClr val="B7FFC7"/>
    <a:srgbClr val="4B8791"/>
    <a:srgbClr val="ED2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568D-7016-4AE0-9273-C2FA22B9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DB41A-7998-4A22-B70D-18079480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06A6-923E-480D-A58A-671A31FF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9385-9321-45F5-97B4-B5174A48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D98D-A571-402A-A9D7-958A2FE9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87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F66B-B998-4E34-8F00-4CEC0BD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9740D-A360-4585-B6BA-5BA90421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21CE6-18DE-4A88-A4FD-4671EB7A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F8ED-66D7-4559-B09D-410F255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092FB-539D-4B3F-B307-D729559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98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F9522-24D0-4CF6-8596-0186532D6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1948E-2158-4668-9E77-4329701B0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BB34D-D52A-45E3-A398-699B5999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DCE6-62D9-4F22-A121-B0A62756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A7669-B068-4C8D-B05D-95A9EEDE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3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C174-E6D3-4955-A7DF-1A03EBFD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D402-00FC-4B9C-8570-B31BC174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8731-D40B-4A08-A761-A489F236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2D039-D4DC-491C-8DC3-50D092DE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3219A-CDB6-4839-8C20-82B3C62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1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4BEE-9B04-47B4-A27E-AD52F939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FFBF1-6A29-43EE-A758-26EFA000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694A-C7F6-4B66-88F7-70D9B4D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EF4A-8462-43F3-9C1D-5844F709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8D43-58BC-419C-9E21-FA158AC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AC84-7CED-40A4-80FE-E239E065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5FFE-2278-4DE1-AF0F-8C735393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CCE2-AEAF-47C7-9CD9-D66D2C2E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67D81-538C-468D-91A3-6D0505D6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2784-8CED-44E1-ACD7-6F8485B8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2299-A902-4A25-9E66-F099B4A8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226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EBF-AA04-4AE7-B6F2-5081BF54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1493-9E3C-4D51-824A-43C4E721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9D89-8CA8-48F3-AAA1-329DD373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B05F5-3A3C-4A1A-B247-726BFD147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CA887-8C3D-42F6-B59B-709856DC1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3BC5-2449-4820-8341-2EBA7DA3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2A59B-9998-4853-81D2-290D951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AEDE3-9094-41C4-90D1-F6BF5496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83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5F2-E938-4DC5-81A0-7F1D7973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68151-B663-47CE-AD2C-E1CB757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5C63E-1A3F-4115-8B94-49E4586D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6BD2-2563-4272-9228-2DDE95FA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4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56724-A2E2-4BA0-999D-B975DC0C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F0094-0F44-4376-9706-E962D60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87B5-C7EA-4F63-BFC2-5BFE21D6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410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0AEE-379D-4DE9-A6D6-5CCBF09E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383C-58A6-4B9E-8B52-2A804304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F77A5-DD38-42AF-9114-929512FAA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A4204-B000-495C-9DCB-58649042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EF66-D700-45DB-86A7-157272B6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E78B-C3CF-4781-8014-CEC46F6A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846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A9ED-E948-4448-9275-13EECB6B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807A3-45F6-4EA9-8F06-4587BA6BC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341B5-36BB-4ECA-9BFF-6A54DB98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DD2E-3BC0-4118-A311-546E23EF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0142-29CF-4218-9E10-5A90E64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72EBC-3952-4AB4-8B0E-731A232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271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B45BE-48CA-4E19-A70E-18C9791B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24975-A1F7-43B7-8637-7F35755A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3284A-D175-44A2-81B5-ABB6B6BE7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38154-F75D-480C-A9A8-77A8F94891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EE24-D2AC-4080-B2FB-ECDDC42A9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20FF4-AFF7-4D4E-90EF-2A62FFAF9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36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7.gif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5.wdp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0.png"/><Relationship Id="rId10" Type="http://schemas.microsoft.com/office/2007/relationships/hdphoto" Target="../media/hdphoto17.wdp"/><Relationship Id="rId4" Type="http://schemas.microsoft.com/office/2007/relationships/hdphoto" Target="../media/hdphoto3.wdp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gif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image" Target="../media/image3.jpg"/><Relationship Id="rId16" Type="http://schemas.openxmlformats.org/officeDocument/2006/relationships/image" Target="../media/image15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2.wdp"/><Relationship Id="rId10" Type="http://schemas.openxmlformats.org/officeDocument/2006/relationships/image" Target="../media/image10.jpg"/><Relationship Id="rId19" Type="http://schemas.openxmlformats.org/officeDocument/2006/relationships/image" Target="../media/image17.gif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gif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image" Target="../media/image3.jpg"/><Relationship Id="rId16" Type="http://schemas.openxmlformats.org/officeDocument/2006/relationships/image" Target="../media/image15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2.wdp"/><Relationship Id="rId10" Type="http://schemas.openxmlformats.org/officeDocument/2006/relationships/image" Target="../media/image10.jpg"/><Relationship Id="rId19" Type="http://schemas.openxmlformats.org/officeDocument/2006/relationships/image" Target="../media/image17.gif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microsoft.com/office/2007/relationships/hdphoto" Target="../media/hdphoto3.wdp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7BCD6-3582-4043-B499-9FFA7B2E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B8FF3B-1748-440B-9309-44574B4A690B}"/>
              </a:ext>
            </a:extLst>
          </p:cNvPr>
          <p:cNvSpPr/>
          <p:nvPr/>
        </p:nvSpPr>
        <p:spPr>
          <a:xfrm>
            <a:off x="5400675" y="1114425"/>
            <a:ext cx="2000250" cy="923925"/>
          </a:xfrm>
          <a:prstGeom prst="rect">
            <a:avLst/>
          </a:prstGeom>
          <a:solidFill>
            <a:srgbClr val="5B8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F09A7-7AF1-4E6A-A018-1160BC3932AC}"/>
              </a:ext>
            </a:extLst>
          </p:cNvPr>
          <p:cNvSpPr txBox="1"/>
          <p:nvPr/>
        </p:nvSpPr>
        <p:spPr>
          <a:xfrm>
            <a:off x="4204447" y="884188"/>
            <a:ext cx="3783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</a:t>
            </a:r>
            <a:endParaRPr lang="vi-VN" sz="72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AD319-143A-4BC6-B840-AE8CA6283536}"/>
              </a:ext>
            </a:extLst>
          </p:cNvPr>
          <p:cNvSpPr txBox="1"/>
          <p:nvPr/>
        </p:nvSpPr>
        <p:spPr>
          <a:xfrm>
            <a:off x="4204447" y="1668422"/>
            <a:ext cx="3783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NAME</a:t>
            </a:r>
            <a:endParaRPr lang="vi-VN" sz="72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A302C8F-93B5-46D3-BD13-23BD360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463" r="224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4920" r="76287" b="13876"/>
          <a:stretch/>
        </p:blipFill>
        <p:spPr>
          <a:xfrm rot="5400000">
            <a:off x="-2245556" y="233598"/>
            <a:ext cx="723778" cy="4069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1F3CB7-C127-43B0-BDF4-0613407548A6}"/>
              </a:ext>
            </a:extLst>
          </p:cNvPr>
          <p:cNvSpPr txBox="1"/>
          <p:nvPr/>
        </p:nvSpPr>
        <p:spPr>
          <a:xfrm>
            <a:off x="5987152" y="1670511"/>
            <a:ext cx="935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M</a:t>
            </a:r>
            <a:endParaRPr lang="vi-VN" sz="7200" b="1" dirty="0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7BDBA-5BFE-4FF7-A705-58915D2F31B0}"/>
              </a:ext>
            </a:extLst>
          </p:cNvPr>
          <p:cNvSpPr txBox="1"/>
          <p:nvPr/>
        </p:nvSpPr>
        <p:spPr>
          <a:xfrm>
            <a:off x="4689546" y="1668422"/>
            <a:ext cx="101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N</a:t>
            </a:r>
            <a:endParaRPr lang="vi-VN" sz="7200" b="1" dirty="0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18F712-BA94-429F-83D7-924C2C184724}"/>
              </a:ext>
            </a:extLst>
          </p:cNvPr>
          <p:cNvSpPr/>
          <p:nvPr/>
        </p:nvSpPr>
        <p:spPr>
          <a:xfrm>
            <a:off x="10254343" y="250371"/>
            <a:ext cx="1404257" cy="864054"/>
          </a:xfrm>
          <a:prstGeom prst="rect">
            <a:avLst/>
          </a:prstGeom>
          <a:solidFill>
            <a:srgbClr val="2E3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81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2.96296E-6 L 0.62279 2.96296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E5DCDF-CA64-4E5E-A5CC-2300346D8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9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44F960-E55A-4AD7-93F5-A4E7BA2E216A}"/>
              </a:ext>
            </a:extLst>
          </p:cNvPr>
          <p:cNvGrpSpPr/>
          <p:nvPr/>
        </p:nvGrpSpPr>
        <p:grpSpPr>
          <a:xfrm>
            <a:off x="0" y="4728899"/>
            <a:ext cx="12192000" cy="2134072"/>
            <a:chOff x="0" y="4728899"/>
            <a:chExt cx="12192000" cy="21340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A5179F-C6AE-486B-AF6C-299453D40F0D}"/>
                </a:ext>
              </a:extLst>
            </p:cNvPr>
            <p:cNvSpPr/>
            <p:nvPr/>
          </p:nvSpPr>
          <p:spPr>
            <a:xfrm>
              <a:off x="0" y="5687314"/>
              <a:ext cx="12192000" cy="1175657"/>
            </a:xfrm>
            <a:prstGeom prst="rect">
              <a:avLst/>
            </a:prstGeom>
            <a:solidFill>
              <a:srgbClr val="A1D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BB49912-C8A3-439D-B536-CAAED709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563" y="4728899"/>
              <a:ext cx="1719437" cy="2129101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A501A8-72DD-498F-B298-A2F94239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" y="5018314"/>
              <a:ext cx="1747458" cy="174745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F3E12A9-005C-4FEF-B0BA-F2836BA1E998}"/>
              </a:ext>
            </a:extLst>
          </p:cNvPr>
          <p:cNvSpPr txBox="1"/>
          <p:nvPr/>
        </p:nvSpPr>
        <p:spPr>
          <a:xfrm>
            <a:off x="3764836" y="2967335"/>
            <a:ext cx="466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ree Serif" panose="02000503040000020004" pitchFamily="50" charset="0"/>
              </a:rPr>
              <a:t>NỘI DUNG 4</a:t>
            </a:r>
            <a:endParaRPr lang="vi-VN" sz="5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Bree Serif" panose="02000503040000020004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1001E-91AA-45A1-9AEC-886099CFA74F}"/>
              </a:ext>
            </a:extLst>
          </p:cNvPr>
          <p:cNvGrpSpPr/>
          <p:nvPr/>
        </p:nvGrpSpPr>
        <p:grpSpPr>
          <a:xfrm>
            <a:off x="0" y="-230483"/>
            <a:ext cx="12192000" cy="1641594"/>
            <a:chOff x="0" y="-230483"/>
            <a:chExt cx="12192000" cy="16415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68562C-B923-4C32-90E5-1AC87856FC2E}"/>
                </a:ext>
              </a:extLst>
            </p:cNvPr>
            <p:cNvSpPr/>
            <p:nvPr/>
          </p:nvSpPr>
          <p:spPr>
            <a:xfrm>
              <a:off x="0" y="0"/>
              <a:ext cx="12192000" cy="1180628"/>
            </a:xfrm>
            <a:prstGeom prst="rect">
              <a:avLst/>
            </a:prstGeom>
            <a:solidFill>
              <a:srgbClr val="B7FF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DC35268-C5DA-4981-9F82-287D2A064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4843524" y="0"/>
              <a:ext cx="2504952" cy="1175657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6F0D7E-0784-4567-BCDF-0AAB1EA1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06" b="90551" l="9596" r="90404">
                          <a14:foregroundMark x1="40909" y1="7087" x2="49495" y2="5906"/>
                          <a14:foregroundMark x1="90909" y1="34646" x2="89394" y2="52362"/>
                          <a14:foregroundMark x1="40404" y1="90551" x2="40404" y2="90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7364" y="-4971"/>
              <a:ext cx="1103875" cy="1416082"/>
            </a:xfrm>
            <a:prstGeom prst="rect">
              <a:avLst/>
            </a:prstGeom>
          </p:spPr>
        </p:pic>
        <p:pic>
          <p:nvPicPr>
            <p:cNvPr id="22" name="Picture 21" descr="Shape, square&#10;&#10;Description automatically generated">
              <a:extLst>
                <a:ext uri="{FF2B5EF4-FFF2-40B4-BE49-F238E27FC236}">
                  <a16:creationId xmlns:a16="http://schemas.microsoft.com/office/drawing/2014/main" id="{D85C274D-5D20-4961-A548-B5D051F7E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3516" y1="33659" x2="33516" y2="33659"/>
                          <a14:foregroundMark x1="66484" y1="32683" x2="66484" y2="32683"/>
                          <a14:foregroundMark x1="47390" y1="61463" x2="47390" y2="61463"/>
                          <a14:backgroundMark x1="43681" y1="2439" x2="53159" y2="32439"/>
                          <a14:backgroundMark x1="46841" y1="25610" x2="50687" y2="32439"/>
                          <a14:backgroundMark x1="44093" y1="30244" x2="61676" y2="37317"/>
                          <a14:backgroundMark x1="61538" y1="38537" x2="67170" y2="48049"/>
                          <a14:backgroundMark x1="67170" y1="48049" x2="68269" y2="58049"/>
                          <a14:backgroundMark x1="69918" y1="60000" x2="71566" y2="74878"/>
                          <a14:backgroundMark x1="71566" y1="74878" x2="71291" y2="76098"/>
                          <a14:backgroundMark x1="65247" y1="70976" x2="45742" y2="78293"/>
                          <a14:backgroundMark x1="45742" y1="78293" x2="45055" y2="78293"/>
                          <a14:backgroundMark x1="35027" y1="69268" x2="44918" y2="70976"/>
                          <a14:backgroundMark x1="25549" y1="50244" x2="30907" y2="69512"/>
                          <a14:backgroundMark x1="26923" y1="27561" x2="27473" y2="77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59" r="21107" b="27696"/>
            <a:stretch/>
          </p:blipFill>
          <p:spPr>
            <a:xfrm>
              <a:off x="55206" y="-230483"/>
              <a:ext cx="1856893" cy="133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274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DB3E3D-5D77-4EA5-8CB1-0AB3A3357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856A1-D0A1-4519-A446-2BEAFDDABEAF}"/>
              </a:ext>
            </a:extLst>
          </p:cNvPr>
          <p:cNvGrpSpPr/>
          <p:nvPr/>
        </p:nvGrpSpPr>
        <p:grpSpPr>
          <a:xfrm>
            <a:off x="513735" y="235974"/>
            <a:ext cx="11164529" cy="6282813"/>
            <a:chOff x="513735" y="235974"/>
            <a:chExt cx="11164529" cy="62828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97B0E1-54DC-42F2-93D0-41997C5A48E4}"/>
                </a:ext>
              </a:extLst>
            </p:cNvPr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F323FB-4FFF-4600-BFF3-29838315AA5B}"/>
                </a:ext>
              </a:extLst>
            </p:cNvPr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113B881-C14E-4502-83F4-93D85ECE7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219" b="76703" l="17064" r="451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59284" r="51290" b="21362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5C986C04-7382-47B8-BD73-A3337FE43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484" b="95075" l="64549" r="88033">
                          <a14:foregroundMark x1="78400" y1="82133" x2="78400" y2="82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13" t="79785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">
              <a:extLst>
                <a:ext uri="{FF2B5EF4-FFF2-40B4-BE49-F238E27FC236}">
                  <a16:creationId xmlns:a16="http://schemas.microsoft.com/office/drawing/2014/main" id="{17A235A3-AE5F-4BE5-9A69-D3ED8E9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00" b="90800" l="13800" r="50200">
                          <a14:foregroundMark x1="19400" y1="87067" x2="23800" y2="88267"/>
                          <a14:foregroundMark x1="13800" y1="87733" x2="13800" y2="8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2" t="83656" r="49479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id="{D1DC4CCF-86D5-405C-903C-792E2895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925" b="76369" l="59851" r="78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8" t="62370" r="18876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583A32D-FEA0-4F5A-B2C8-1C6B39693843}"/>
                </a:ext>
              </a:extLst>
            </p:cNvPr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7F00E957-C509-4D27-80EC-20F27624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795" b="80537" l="85405" r="97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3" t="71827" r="1531" b="18495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BAE45301-5096-4E47-ABA7-809C6DDE7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139" b="54763" l="71257" r="851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5" t="47311" r="13066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id="{4F5F00CD-EA8F-4CF8-A7B6-6964491A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13334" r="10948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AB426552-67FF-4FEF-928B-6E78372A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5396088" y="235974"/>
              <a:ext cx="1458692" cy="68461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8FC54C-48C8-4EEB-BF87-BC6FC85EAE15}"/>
              </a:ext>
            </a:extLst>
          </p:cNvPr>
          <p:cNvSpPr txBox="1"/>
          <p:nvPr/>
        </p:nvSpPr>
        <p:spPr>
          <a:xfrm>
            <a:off x="1877959" y="1275615"/>
            <a:ext cx="466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Ghi chú nội dung 4</a:t>
            </a:r>
            <a:endParaRPr lang="vi-VN" sz="3200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79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000AFB-1E05-4BBE-8F5C-2C6B9CF4BCC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0B3597-91C4-45D5-9909-4D55C4056B75}"/>
              </a:ext>
            </a:extLst>
          </p:cNvPr>
          <p:cNvSpPr/>
          <p:nvPr/>
        </p:nvSpPr>
        <p:spPr>
          <a:xfrm>
            <a:off x="446313" y="945170"/>
            <a:ext cx="11266715" cy="5553600"/>
          </a:xfrm>
          <a:prstGeom prst="roundRect">
            <a:avLst>
              <a:gd name="adj" fmla="val 2028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5B67D6D-9612-4ECE-ACA9-4FB2304F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072741" y="0"/>
            <a:ext cx="2013857" cy="945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573BE-8502-4944-B79E-718660DA1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7062463" y="-77288"/>
            <a:ext cx="1125958" cy="1022458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38825320-B5E3-4A3B-B78D-8294184A9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42" b="91628" l="5556" r="93590">
                        <a14:foregroundMark x1="58120" y1="33953" x2="58547" y2="73488"/>
                        <a14:foregroundMark x1="59829" y1="39535" x2="65812" y2="63256"/>
                        <a14:foregroundMark x1="65812" y1="63256" x2="65812" y2="63256"/>
                        <a14:foregroundMark x1="67949" y1="43256" x2="71795" y2="63256"/>
                        <a14:foregroundMark x1="74786" y1="41395" x2="82051" y2="57209"/>
                        <a14:foregroundMark x1="81197" y1="41860" x2="86752" y2="52558"/>
                        <a14:foregroundMark x1="87179" y1="44186" x2="88889" y2="49767"/>
                        <a14:foregroundMark x1="84615" y1="35349" x2="91880" y2="44651"/>
                        <a14:foregroundMark x1="94444" y1="44651" x2="94444" y2="44651"/>
                        <a14:foregroundMark x1="90171" y1="54884" x2="90171" y2="58605"/>
                        <a14:foregroundMark x1="91880" y1="53953" x2="91880" y2="53953"/>
                        <a14:foregroundMark x1="92308" y1="54884" x2="92308" y2="57209"/>
                        <a14:foregroundMark x1="91026" y1="60465" x2="89316" y2="62326"/>
                        <a14:foregroundMark x1="87607" y1="60000" x2="86752" y2="66512"/>
                        <a14:foregroundMark x1="60256" y1="46977" x2="52564" y2="68837"/>
                        <a14:foregroundMark x1="46581" y1="53953" x2="41880" y2="67442"/>
                        <a14:foregroundMark x1="28205" y1="30233" x2="24359" y2="52093"/>
                        <a14:foregroundMark x1="15812" y1="41395" x2="14103" y2="50233"/>
                        <a14:foregroundMark x1="10684" y1="41395" x2="11538" y2="49767"/>
                        <a14:foregroundMark x1="5556" y1="48837" x2="5983" y2="48837"/>
                        <a14:foregroundMark x1="35043" y1="90233" x2="43162" y2="92093"/>
                        <a14:foregroundMark x1="46154" y1="7442" x2="54701" y2="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45" y="0"/>
            <a:ext cx="1028696" cy="945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2FAA29-CBC0-416A-983D-F0C9432E6477}"/>
              </a:ext>
            </a:extLst>
          </p:cNvPr>
          <p:cNvSpPr txBox="1"/>
          <p:nvPr/>
        </p:nvSpPr>
        <p:spPr>
          <a:xfrm>
            <a:off x="1586853" y="1504703"/>
            <a:ext cx="198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Tổng kết </a:t>
            </a:r>
            <a:endParaRPr lang="vi-VN" sz="3200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29" name="Picture 28" descr="Shape&#10;&#10;Description automatically generated with medium confidence">
            <a:extLst>
              <a:ext uri="{FF2B5EF4-FFF2-40B4-BE49-F238E27FC236}">
                <a16:creationId xmlns:a16="http://schemas.microsoft.com/office/drawing/2014/main" id="{60341271-CFE9-497C-A230-7F9DA95EE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75" b="93458" l="9746" r="89831">
                        <a14:foregroundMark x1="33898" y1="7009" x2="35593" y2="9813"/>
                        <a14:foregroundMark x1="82203" y1="39720" x2="82203" y2="39720"/>
                        <a14:foregroundMark x1="76695" y1="50935" x2="76271" y2="53271"/>
                        <a14:foregroundMark x1="38559" y1="91121" x2="50847" y2="92056"/>
                        <a14:foregroundMark x1="30085" y1="93458" x2="37288" y2="93458"/>
                        <a14:foregroundMark x1="85169" y1="66822" x2="85169" y2="66822"/>
                        <a14:foregroundMark x1="14831" y1="50000" x2="14831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684" y="4975061"/>
            <a:ext cx="1710871" cy="160099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852BEA8-F66B-4656-BFEB-8CEF3EC9BE7D}"/>
              </a:ext>
            </a:extLst>
          </p:cNvPr>
          <p:cNvGrpSpPr/>
          <p:nvPr/>
        </p:nvGrpSpPr>
        <p:grpSpPr>
          <a:xfrm>
            <a:off x="4985658" y="1545770"/>
            <a:ext cx="6466114" cy="3991429"/>
            <a:chOff x="4985658" y="1545770"/>
            <a:chExt cx="6466114" cy="3991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9DE2C1-F6DD-4796-AC42-7EFECCD0793E}"/>
                </a:ext>
              </a:extLst>
            </p:cNvPr>
            <p:cNvSpPr/>
            <p:nvPr/>
          </p:nvSpPr>
          <p:spPr>
            <a:xfrm>
              <a:off x="4985658" y="1545770"/>
              <a:ext cx="6466114" cy="3991429"/>
            </a:xfrm>
            <a:prstGeom prst="rect">
              <a:avLst/>
            </a:prstGeom>
            <a:solidFill>
              <a:srgbClr val="7F6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741024-99B1-4FBD-A2BE-53FB3D55D83A}"/>
                </a:ext>
              </a:extLst>
            </p:cNvPr>
            <p:cNvSpPr/>
            <p:nvPr/>
          </p:nvSpPr>
          <p:spPr>
            <a:xfrm>
              <a:off x="5170715" y="2169308"/>
              <a:ext cx="6096000" cy="3151557"/>
            </a:xfrm>
            <a:prstGeom prst="rect">
              <a:avLst/>
            </a:prstGeom>
            <a:solidFill>
              <a:srgbClr val="B9DFC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719B6-CEE6-45F5-8B28-9E512EE83C8C}"/>
                </a:ext>
              </a:extLst>
            </p:cNvPr>
            <p:cNvSpPr txBox="1"/>
            <p:nvPr/>
          </p:nvSpPr>
          <p:spPr>
            <a:xfrm>
              <a:off x="7625442" y="1584533"/>
              <a:ext cx="1986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ln>
                    <a:solidFill>
                      <a:schemeClr val="tx1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latin typeface="Bree Serif" panose="02000503040000020004" pitchFamily="50" charset="0"/>
                </a:rPr>
                <a:t>Kết luận</a:t>
              </a:r>
              <a:endParaRPr lang="vi-VN" sz="3200">
                <a:ln>
                  <a:solidFill>
                    <a:schemeClr val="tx1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Bree Serif" panose="02000503040000020004" pitchFamily="50" charset="0"/>
              </a:endParaRPr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9A1D6290-ED48-417E-951A-11FB546C60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700" b="95862" l="10000" r="90000">
                        <a14:foregroundMark x1="45568" y1="9557" x2="52955" y2="10345"/>
                        <a14:foregroundMark x1="58977" y1="6700" x2="58977" y2="6700"/>
                        <a14:foregroundMark x1="56023" y1="92512" x2="55909" y2="95862"/>
                        <a14:foregroundMark x1="39773" y1="12906" x2="38977" y2="1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3" t="1429" r="20890" b="51113"/>
          <a:stretch/>
        </p:blipFill>
        <p:spPr>
          <a:xfrm>
            <a:off x="10274301" y="4941041"/>
            <a:ext cx="1569356" cy="15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43A05-0085-4265-AA5B-F9AF0015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A7E32-73AB-4C11-AB5C-24D4432F8BB9}"/>
              </a:ext>
            </a:extLst>
          </p:cNvPr>
          <p:cNvSpPr/>
          <p:nvPr/>
        </p:nvSpPr>
        <p:spPr>
          <a:xfrm>
            <a:off x="2781300" y="2844800"/>
            <a:ext cx="7061200" cy="812800"/>
          </a:xfrm>
          <a:prstGeom prst="rect">
            <a:avLst/>
          </a:prstGeom>
          <a:solidFill>
            <a:srgbClr val="CFE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5E2E2-6AA4-4054-98C7-3F66E88B89E3}"/>
              </a:ext>
            </a:extLst>
          </p:cNvPr>
          <p:cNvSpPr txBox="1"/>
          <p:nvPr/>
        </p:nvSpPr>
        <p:spPr>
          <a:xfrm>
            <a:off x="2355688" y="2882900"/>
            <a:ext cx="74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Thanks For Watching!</a:t>
            </a:r>
            <a:endParaRPr lang="vi-VN" sz="5400" b="1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A8C82E-3771-4B42-8AEB-A3AC107D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35930"/>
            <a:ext cx="2440651" cy="11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BEB92B7-DEDA-484A-834F-2A71DCC02D0F}"/>
              </a:ext>
            </a:extLst>
          </p:cNvPr>
          <p:cNvSpPr/>
          <p:nvPr/>
        </p:nvSpPr>
        <p:spPr>
          <a:xfrm>
            <a:off x="0" y="5925670"/>
            <a:ext cx="12192000" cy="93232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E2DDE6F-477A-4A0F-94AC-996F19547A5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6" y="5465432"/>
            <a:ext cx="1485854" cy="145664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11E34AE-19EE-495C-926E-12A539BB75C7}"/>
              </a:ext>
            </a:extLst>
          </p:cNvPr>
          <p:cNvGrpSpPr/>
          <p:nvPr/>
        </p:nvGrpSpPr>
        <p:grpSpPr>
          <a:xfrm>
            <a:off x="8973774" y="5279230"/>
            <a:ext cx="3358960" cy="1595085"/>
            <a:chOff x="8921354" y="5331557"/>
            <a:chExt cx="3358960" cy="159508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19DC21-842C-4FF1-AD99-DBBBEC9C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9C8FA8F0-87F4-4DDB-BB16-5BE09D00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CDCD470-366E-4F7D-B982-0820FB1C6AB5}"/>
              </a:ext>
            </a:extLst>
          </p:cNvPr>
          <p:cNvSpPr/>
          <p:nvPr/>
        </p:nvSpPr>
        <p:spPr>
          <a:xfrm>
            <a:off x="-41161" y="696195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5" name="Picture 74" descr="Text&#10;&#10;Description automatically generated">
            <a:extLst>
              <a:ext uri="{FF2B5EF4-FFF2-40B4-BE49-F238E27FC236}">
                <a16:creationId xmlns:a16="http://schemas.microsoft.com/office/drawing/2014/main" id="{BA1A92A6-89F7-4F2E-8696-09D4ECFE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58774" y="-1960264"/>
            <a:ext cx="3105872" cy="1457689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C72788D-31F6-4F8F-8BFE-E8F83452F3F6}"/>
              </a:ext>
            </a:extLst>
          </p:cNvPr>
          <p:cNvGrpSpPr/>
          <p:nvPr/>
        </p:nvGrpSpPr>
        <p:grpSpPr>
          <a:xfrm>
            <a:off x="12541409" y="491741"/>
            <a:ext cx="7375259" cy="6286285"/>
            <a:chOff x="4856204" y="369111"/>
            <a:chExt cx="7080422" cy="6054813"/>
          </a:xfrm>
        </p:grpSpPr>
        <p:sp>
          <p:nvSpPr>
            <p:cNvPr id="77" name="Scroll: Horizontal 76">
              <a:extLst>
                <a:ext uri="{FF2B5EF4-FFF2-40B4-BE49-F238E27FC236}">
                  <a16:creationId xmlns:a16="http://schemas.microsoft.com/office/drawing/2014/main" id="{B92BBD2A-AD8B-42FE-8EDC-62EDF72FF978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7CD8A3-E7FB-416E-A1F3-55AB2C41262A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021A28D-1AA9-4150-87D2-4B67448136F3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C33F6F80-A0EB-481B-AA6F-4B1989BCC92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0DC7E8E-36E5-4D98-AA67-7A88CA691E1D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C231E1D-CF99-4700-8D42-3BF55791A426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A5F9A68C-51F7-4A8E-935F-709D8A43137F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102EB1A-2725-4EAE-930C-1BCD8D8DB8F4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70285EB-8930-4393-BAD0-A92877029F39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8FA5A563-2F90-429B-8887-9092FAADC75B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8A221FF9-33BB-436C-BE0D-7E6F0A5C6BB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3485970" y="7999730"/>
            <a:ext cx="965071" cy="2838450"/>
          </a:xfrm>
          <a:prstGeom prst="rect">
            <a:avLst/>
          </a:prstGeom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5D3C44E6-9EB9-4C54-BD80-BD20BB27F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7896" y="5735028"/>
            <a:ext cx="1122972" cy="1122972"/>
          </a:xfrm>
          <a:prstGeom prst="rect">
            <a:avLst/>
          </a:prstGeom>
        </p:spPr>
      </p:pic>
      <p:pic>
        <p:nvPicPr>
          <p:cNvPr id="89" name="Picture 8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C065B9-5FFE-4B60-BEA0-6A6732AFA1A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-2871861" y="3393476"/>
            <a:ext cx="2089560" cy="3200318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96A1A1B-6A55-4038-A396-EAF9BCB5F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5075" y="5849008"/>
            <a:ext cx="814385" cy="98862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FF3A7A4-C93B-4E5D-8349-7074C54577DD}"/>
              </a:ext>
            </a:extLst>
          </p:cNvPr>
          <p:cNvSpPr txBox="1"/>
          <p:nvPr/>
        </p:nvSpPr>
        <p:spPr>
          <a:xfrm>
            <a:off x="-4789576" y="1590098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 dung bài học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92" name="Picture 9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E4B274A-4ECC-492B-AFEC-B8AF0844BF5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13291771" y="4020224"/>
            <a:ext cx="1844264" cy="3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B840C-501D-4711-B593-E1EFA8B40D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04CF3D-17C3-4362-A838-B715DF2352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8" y="6953387"/>
            <a:ext cx="1485854" cy="14566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BCD83BC-1C2B-4422-8944-5396958A0685}"/>
              </a:ext>
            </a:extLst>
          </p:cNvPr>
          <p:cNvGrpSpPr/>
          <p:nvPr/>
        </p:nvGrpSpPr>
        <p:grpSpPr>
          <a:xfrm>
            <a:off x="9048318" y="7066328"/>
            <a:ext cx="3358960" cy="1595085"/>
            <a:chOff x="8921354" y="5331557"/>
            <a:chExt cx="3358960" cy="15950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244CFA9-41B9-4863-AF4E-B5F5057E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id="{E29678D0-9765-4D95-910F-34BC58AA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BA704E4-7C17-4990-B7D3-BE1124632DEE}"/>
              </a:ext>
            </a:extLst>
          </p:cNvPr>
          <p:cNvSpPr/>
          <p:nvPr/>
        </p:nvSpPr>
        <p:spPr>
          <a:xfrm>
            <a:off x="-20581" y="572550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id="{EC881FE2-17D4-4BDE-BF6B-714A1B548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787401" y="550219"/>
            <a:ext cx="3105872" cy="145768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FF04C90-0404-4662-95E9-FF69989114D8}"/>
              </a:ext>
            </a:extLst>
          </p:cNvPr>
          <p:cNvGrpSpPr/>
          <p:nvPr/>
        </p:nvGrpSpPr>
        <p:grpSpPr>
          <a:xfrm>
            <a:off x="4467140" y="134714"/>
            <a:ext cx="7375259" cy="6286285"/>
            <a:chOff x="4856204" y="369111"/>
            <a:chExt cx="7080422" cy="6054813"/>
          </a:xfrm>
        </p:grpSpPr>
        <p:sp>
          <p:nvSpPr>
            <p:cNvPr id="58" name="Scroll: Horizontal 57">
              <a:extLst>
                <a:ext uri="{FF2B5EF4-FFF2-40B4-BE49-F238E27FC236}">
                  <a16:creationId xmlns:a16="http://schemas.microsoft.com/office/drawing/2014/main" id="{16C5108C-DEA2-4697-B4E7-72E95B1C51E5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55B2E-3641-4DE0-9F94-5E2B01EA7FA4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59EBF50-A941-4DD5-B6FD-FAC793848FF2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3EB98A9-8C24-4FCA-A0A6-1B7B4F60B3F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7E8FE90-6359-4D2A-988A-76398C330193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F356767-7C06-4B06-B8CE-D8BA54014721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46AF6676-EEFD-42EA-AC4D-FE5D6FCE7A66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5612ABF2-8D37-43FA-8FAD-E574E41B5989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D85B811A-1263-4DAA-977D-B5F7718DFDB4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4249DA9-E65D-4470-A1B1-D7D961AC5B00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4BF5CF85-7C53-406B-A882-73FE1B96799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0985488" y="3947683"/>
            <a:ext cx="965071" cy="2838450"/>
          </a:xfrm>
          <a:prstGeom prst="rect">
            <a:avLst/>
          </a:prstGeom>
        </p:spPr>
      </p:pic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4032BC7-F9EF-4FFB-8792-C16FB67C69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9" y="5163829"/>
            <a:ext cx="1122972" cy="1122972"/>
          </a:xfrm>
          <a:prstGeom prst="rect">
            <a:avLst/>
          </a:prstGeom>
        </p:spPr>
      </p:pic>
      <p:pic>
        <p:nvPicPr>
          <p:cNvPr id="70" name="Picture 6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5D43515-1358-4F25-A8FA-74BBFE8354A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978802" y="3155922"/>
            <a:ext cx="2089560" cy="320031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DB419127-C751-47F7-9E6A-87B3176770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9808" y="5734662"/>
            <a:ext cx="814385" cy="9886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BEB3E9-D80A-4933-A685-38DEA70ACC46}"/>
              </a:ext>
            </a:extLst>
          </p:cNvPr>
          <p:cNvSpPr txBox="1"/>
          <p:nvPr/>
        </p:nvSpPr>
        <p:spPr>
          <a:xfrm>
            <a:off x="-39555" y="2120250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 dung bài học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73" name="Picture 7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0000846-B58E-40C8-ACFB-8AAACE65F09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3072809" y="3143002"/>
            <a:ext cx="1844264" cy="3200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0163D-4064-4D43-9733-2F2C13D8B5C3}"/>
              </a:ext>
            </a:extLst>
          </p:cNvPr>
          <p:cNvSpPr txBox="1"/>
          <p:nvPr/>
        </p:nvSpPr>
        <p:spPr>
          <a:xfrm>
            <a:off x="5524193" y="1383323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1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5A6DBF-DD2B-4B13-81CF-6806925AE219}"/>
              </a:ext>
            </a:extLst>
          </p:cNvPr>
          <p:cNvSpPr txBox="1"/>
          <p:nvPr/>
        </p:nvSpPr>
        <p:spPr>
          <a:xfrm>
            <a:off x="5483661" y="2216421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2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D1F9B5-B5D1-4626-AB54-5BA214BDD891}"/>
              </a:ext>
            </a:extLst>
          </p:cNvPr>
          <p:cNvSpPr txBox="1"/>
          <p:nvPr/>
        </p:nvSpPr>
        <p:spPr>
          <a:xfrm>
            <a:off x="5483661" y="3049347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3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642FE8-F59D-4875-B756-A39E6487508D}"/>
              </a:ext>
            </a:extLst>
          </p:cNvPr>
          <p:cNvSpPr txBox="1"/>
          <p:nvPr/>
        </p:nvSpPr>
        <p:spPr>
          <a:xfrm>
            <a:off x="5448538" y="3990289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4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0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" grpId="0"/>
      <p:bldP spid="76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36" y="772635"/>
            <a:ext cx="3810000" cy="47625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" y="4139381"/>
            <a:ext cx="2745649" cy="2822272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2" y="5408250"/>
            <a:ext cx="1875792" cy="1354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F9A031-13F3-4B6C-9CE7-A1F1B37A09D5}"/>
              </a:ext>
            </a:extLst>
          </p:cNvPr>
          <p:cNvSpPr/>
          <p:nvPr/>
        </p:nvSpPr>
        <p:spPr>
          <a:xfrm>
            <a:off x="0" y="-114105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9F2D830-53DC-4CA9-AAB3-5E09C771FF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03653"/>
            <a:ext cx="2850776" cy="1337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398BDA-C147-4599-ABEE-979541E5B36C}"/>
              </a:ext>
            </a:extLst>
          </p:cNvPr>
          <p:cNvSpPr txBox="1"/>
          <p:nvPr/>
        </p:nvSpPr>
        <p:spPr>
          <a:xfrm>
            <a:off x="2021931" y="2553720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5F0B09"/>
                </a:solidFill>
                <a:latin typeface="Bree Serif" panose="02000503040000020004" pitchFamily="50" charset="0"/>
              </a:rPr>
              <a:t>NỘI DUNG 1</a:t>
            </a:r>
            <a:endParaRPr lang="vi-VN" sz="7200">
              <a:solidFill>
                <a:srgbClr val="5F0B09"/>
              </a:solidFill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816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NỘI DUNG 1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4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5964865"/>
            <a:ext cx="12192000" cy="893135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10" y="3982780"/>
            <a:ext cx="2573079" cy="3430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099" y="4488713"/>
            <a:ext cx="2369287" cy="23692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A6D3A6-C96A-45A7-8B6E-AC46B673C4E3}"/>
              </a:ext>
            </a:extLst>
          </p:cNvPr>
          <p:cNvSpPr/>
          <p:nvPr/>
        </p:nvSpPr>
        <p:spPr>
          <a:xfrm>
            <a:off x="0" y="-1056402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2AE663-1663-4EED-B24B-88B1C1F9B0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-847834"/>
            <a:ext cx="858984" cy="780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48EC57-A042-4F49-BECF-EF70FFCA9955}"/>
              </a:ext>
            </a:extLst>
          </p:cNvPr>
          <p:cNvSpPr txBox="1"/>
          <p:nvPr/>
        </p:nvSpPr>
        <p:spPr>
          <a:xfrm>
            <a:off x="3226944" y="2524611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NỘI DUNG 2</a:t>
            </a:r>
            <a:endParaRPr lang="vi-VN" sz="72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A34A9A80-A98A-429B-9F3A-11A5E5C5D9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9341224" y="60942"/>
            <a:ext cx="2850776" cy="1337964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8A5A184A-50BF-42FB-9650-4000F9CB8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9156" y="5226460"/>
            <a:ext cx="2900516" cy="1631540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C438392-0C55-4E1A-8487-0D34780AF6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599" y="5522283"/>
            <a:ext cx="1780955" cy="1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D8A576-D43B-4E62-A241-4A42B43C1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89" y="6925937"/>
            <a:ext cx="1669312" cy="222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7" y="6579778"/>
            <a:ext cx="1910316" cy="19103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E4D80F-C5AD-4154-B594-E71F92AB1222}"/>
              </a:ext>
            </a:extLst>
          </p:cNvPr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DA99FA3-522D-49E4-B8C2-F7D9EA3B99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4099" y="18938"/>
            <a:ext cx="2176130" cy="1021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60EE3-6392-4625-B85C-F6E1B06904EE}"/>
              </a:ext>
            </a:extLst>
          </p:cNvPr>
          <p:cNvSpPr txBox="1"/>
          <p:nvPr/>
        </p:nvSpPr>
        <p:spPr>
          <a:xfrm>
            <a:off x="95693" y="67938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NỘI DUNG 2</a:t>
            </a:r>
            <a:endParaRPr lang="vi-VN" sz="54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A3D02-893A-4AAA-BD5D-E287C4EA4A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0587C7-07C1-40C4-8D14-D88DD989C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15" y="5226459"/>
            <a:ext cx="2900516" cy="163154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B0DCF57E-049B-46C5-9BFE-963FA0041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4" y="5503346"/>
            <a:ext cx="1780955" cy="1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6675F-F427-46D7-8DE9-B874C3B5A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089675" y="1930400"/>
            <a:ext cx="2012646" cy="944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D33C0-9E6F-4EE3-911D-219959B35393}"/>
              </a:ext>
            </a:extLst>
          </p:cNvPr>
          <p:cNvSpPr txBox="1"/>
          <p:nvPr/>
        </p:nvSpPr>
        <p:spPr>
          <a:xfrm>
            <a:off x="3714381" y="2875002"/>
            <a:ext cx="47632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>
                  <a:solidFill>
                    <a:schemeClr val="tx1"/>
                  </a:solidFill>
                </a:ln>
                <a:solidFill>
                  <a:srgbClr val="7F6000"/>
                </a:solidFill>
                <a:latin typeface="Bree Serif" panose="02000503040000020004" pitchFamily="50" charset="0"/>
              </a:rPr>
              <a:t>NỘI DUNG 3</a:t>
            </a:r>
            <a:endParaRPr lang="vi-VN" sz="6600">
              <a:ln>
                <a:solidFill>
                  <a:schemeClr val="tx1"/>
                </a:solidFill>
              </a:ln>
              <a:solidFill>
                <a:srgbClr val="7F6000"/>
              </a:solidFill>
              <a:latin typeface="Bree Serif" panose="02000503040000020004" pitchFamily="50" charset="0"/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3C8CC5C-96BD-48F1-AD1E-C9836F9A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18" y="4859611"/>
            <a:ext cx="1924418" cy="1924418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7AD7D22-0ACC-491C-A1D5-BAE7FB6B2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r="15590"/>
          <a:stretch/>
        </p:blipFill>
        <p:spPr>
          <a:xfrm flipH="1">
            <a:off x="9761033" y="4571999"/>
            <a:ext cx="2430966" cy="2516829"/>
          </a:xfrm>
          <a:prstGeom prst="rect">
            <a:avLst/>
          </a:prstGeom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29FC4414-E340-4EF3-99AA-B70368298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42" b="91628" l="5556" r="93590">
                        <a14:foregroundMark x1="58120" y1="33953" x2="58547" y2="73488"/>
                        <a14:foregroundMark x1="59829" y1="39535" x2="65812" y2="63256"/>
                        <a14:foregroundMark x1="65812" y1="63256" x2="65812" y2="63256"/>
                        <a14:foregroundMark x1="67949" y1="43256" x2="71795" y2="63256"/>
                        <a14:foregroundMark x1="74786" y1="41395" x2="82051" y2="57209"/>
                        <a14:foregroundMark x1="81197" y1="41860" x2="86752" y2="52558"/>
                        <a14:foregroundMark x1="87179" y1="44186" x2="88889" y2="49767"/>
                        <a14:foregroundMark x1="84615" y1="35349" x2="91880" y2="44651"/>
                        <a14:foregroundMark x1="94444" y1="44651" x2="94444" y2="44651"/>
                        <a14:foregroundMark x1="90171" y1="54884" x2="90171" y2="58605"/>
                        <a14:foregroundMark x1="91880" y1="53953" x2="91880" y2="53953"/>
                        <a14:foregroundMark x1="92308" y1="54884" x2="92308" y2="57209"/>
                        <a14:foregroundMark x1="91026" y1="60465" x2="89316" y2="62326"/>
                        <a14:foregroundMark x1="87607" y1="60000" x2="86752" y2="66512"/>
                        <a14:foregroundMark x1="60256" y1="46977" x2="52564" y2="68837"/>
                        <a14:foregroundMark x1="46581" y1="53953" x2="41880" y2="67442"/>
                        <a14:foregroundMark x1="28205" y1="30233" x2="24359" y2="52093"/>
                        <a14:foregroundMark x1="15812" y1="41395" x2="14103" y2="50233"/>
                        <a14:foregroundMark x1="10684" y1="41395" x2="11538" y2="49767"/>
                        <a14:foregroundMark x1="5556" y1="48837" x2="5983" y2="48837"/>
                        <a14:foregroundMark x1="35043" y1="90233" x2="43162" y2="92093"/>
                        <a14:foregroundMark x1="46154" y1="7442" x2="54701" y2="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73971"/>
            <a:ext cx="1313717" cy="1207048"/>
          </a:xfrm>
          <a:prstGeom prst="rect">
            <a:avLst/>
          </a:prstGeom>
        </p:spPr>
      </p:pic>
      <p:pic>
        <p:nvPicPr>
          <p:cNvPr id="17" name="Picture 16" descr="A yellow cartoon character&#10;&#10;Description automatically generated with low confidence">
            <a:extLst>
              <a:ext uri="{FF2B5EF4-FFF2-40B4-BE49-F238E27FC236}">
                <a16:creationId xmlns:a16="http://schemas.microsoft.com/office/drawing/2014/main" id="{3C8CC4D8-7576-4E26-A24F-A67AFC9B5C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43" b="89915" l="8171" r="90000">
                        <a14:foregroundMark x1="34146" y1="34833" x2="42195" y2="45151"/>
                        <a14:foregroundMark x1="24756" y1="34368" x2="25244" y2="44608"/>
                        <a14:foregroundMark x1="21829" y1="38092" x2="33659" y2="48487"/>
                        <a14:foregroundMark x1="33659" y1="48487" x2="35488" y2="49418"/>
                        <a14:foregroundMark x1="39024" y1="37936" x2="43780" y2="47556"/>
                        <a14:foregroundMark x1="41098" y1="36618" x2="45732" y2="44919"/>
                        <a14:foregroundMark x1="42439" y1="32971" x2="46220" y2="42901"/>
                        <a14:foregroundMark x1="35244" y1="32816" x2="38415" y2="39876"/>
                        <a14:foregroundMark x1="38415" y1="39876" x2="38659" y2="40031"/>
                        <a14:foregroundMark x1="15610" y1="35919" x2="25854" y2="46315"/>
                        <a14:foregroundMark x1="18780" y1="34523" x2="28537" y2="38479"/>
                        <a14:foregroundMark x1="14024" y1="5663" x2="14024" y2="5663"/>
                        <a14:foregroundMark x1="62683" y1="5120" x2="62683" y2="5120"/>
                        <a14:foregroundMark x1="57561" y1="42901" x2="57561" y2="42901"/>
                        <a14:foregroundMark x1="52683" y1="34368" x2="57561" y2="46160"/>
                        <a14:foregroundMark x1="55610" y1="35376" x2="56951" y2="43755"/>
                        <a14:foregroundMark x1="62683" y1="53530" x2="62683" y2="53530"/>
                        <a14:foregroundMark x1="63415" y1="51978" x2="63415" y2="51978"/>
                        <a14:foregroundMark x1="39634" y1="67649" x2="41098" y2="72071"/>
                        <a14:foregroundMark x1="39634" y1="70908" x2="39634" y2="70908"/>
                        <a14:foregroundMark x1="8171" y1="73468" x2="12561" y2="74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79" r="26934" b="15952"/>
          <a:stretch/>
        </p:blipFill>
        <p:spPr>
          <a:xfrm>
            <a:off x="10297593" y="-43830"/>
            <a:ext cx="1789632" cy="25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F6675F-F427-46D7-8DE9-B874C3B5A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78887E20-F5ED-4DC0-A588-0B983C32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3" t="27730" r="33370" b="30725"/>
          <a:stretch/>
        </p:blipFill>
        <p:spPr>
          <a:xfrm>
            <a:off x="1" y="1"/>
            <a:ext cx="1709530" cy="115946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5870" y="0"/>
            <a:ext cx="2176130" cy="1021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D33C0-9E6F-4EE3-911D-219959B35393}"/>
              </a:ext>
            </a:extLst>
          </p:cNvPr>
          <p:cNvSpPr txBox="1"/>
          <p:nvPr/>
        </p:nvSpPr>
        <p:spPr>
          <a:xfrm>
            <a:off x="1709531" y="164232"/>
            <a:ext cx="393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2A252A"/>
                </a:solidFill>
                <a:latin typeface="Bree Serif" panose="02000503040000020004" pitchFamily="50" charset="0"/>
              </a:rPr>
              <a:t>NỘI DUNG 3</a:t>
            </a:r>
            <a:endParaRPr lang="vi-VN" sz="4800">
              <a:solidFill>
                <a:srgbClr val="2A252A"/>
              </a:solidFill>
              <a:latin typeface="Bree Serif" panose="0200050304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6B03A2-3D26-49F1-BF78-123955B3E6AF}"/>
              </a:ext>
            </a:extLst>
          </p:cNvPr>
          <p:cNvSpPr/>
          <p:nvPr/>
        </p:nvSpPr>
        <p:spPr>
          <a:xfrm>
            <a:off x="0" y="5836670"/>
            <a:ext cx="12192000" cy="10213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54788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72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Bree Serif</vt:lpstr>
      <vt:lpstr>Lobster</vt:lpstr>
      <vt:lpstr>Mklatin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Vu Thanh Trung</cp:lastModifiedBy>
  <cp:revision>26</cp:revision>
  <dcterms:created xsi:type="dcterms:W3CDTF">2021-08-05T15:40:50Z</dcterms:created>
  <dcterms:modified xsi:type="dcterms:W3CDTF">2021-08-16T05:29:11Z</dcterms:modified>
</cp:coreProperties>
</file>